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wmf" ContentType="image/x-wmf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61" r:id="rId3"/>
    <p:sldId id="268" r:id="rId4"/>
    <p:sldId id="259" r:id="rId5"/>
    <p:sldId id="260" r:id="rId6"/>
    <p:sldId id="264" r:id="rId7"/>
    <p:sldId id="266" r:id="rId8"/>
    <p:sldId id="258" r:id="rId9"/>
    <p:sldId id="262" r:id="rId10"/>
    <p:sldId id="267" r:id="rId11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5EB05-9ED2-460D-B0E7-FB601E395934}" type="datetimeFigureOut">
              <a:rPr lang="en-US" smtClean="0"/>
              <a:pPr/>
              <a:t>11/26/2015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3046E-1E87-4CA8-B61F-0C293D48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834C10-D5B0-40F2-B6D4-DC28C005AE81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3315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</a:pPr>
            <a:fld id="{3858FBFC-C79C-4B6A-A738-7D10C14CE307}" type="slidenum">
              <a:rPr lang="en-US" sz="1200"/>
              <a:pPr algn="r">
                <a:spcBef>
                  <a:spcPct val="0"/>
                </a:spcBef>
              </a:pPr>
              <a:t>5</a:t>
            </a:fld>
            <a:endParaRPr lang="en-US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</a:pPr>
            <a:fld id="{3858FBFC-C79C-4B6A-A738-7D10C14CE307}" type="slidenum">
              <a:rPr lang="en-US" sz="1200"/>
              <a:pPr algn="r">
                <a:spcBef>
                  <a:spcPct val="0"/>
                </a:spcBef>
              </a:pPr>
              <a:t>6</a:t>
            </a:fld>
            <a:endParaRPr lang="en-US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</a:pPr>
            <a:fld id="{3858FBFC-C79C-4B6A-A738-7D10C14CE307}" type="slidenum">
              <a:rPr lang="en-US" sz="1200"/>
              <a:pPr algn="r">
                <a:spcBef>
                  <a:spcPct val="0"/>
                </a:spcBef>
              </a:pPr>
              <a:t>7</a:t>
            </a:fld>
            <a:endParaRPr lang="en-US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</a:pPr>
            <a:fld id="{3858FBFC-C79C-4B6A-A738-7D10C14CE307}" type="slidenum">
              <a:rPr lang="en-US" sz="1200"/>
              <a:pPr algn="r">
                <a:spcBef>
                  <a:spcPct val="0"/>
                </a:spcBef>
              </a:pPr>
              <a:t>9</a:t>
            </a:fld>
            <a:endParaRPr lang="en-US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BF5F0-60E2-443F-8E57-7CC4D4804920}" type="datetimeFigureOut">
              <a:rPr lang="en-US" smtClean="0"/>
              <a:pPr/>
              <a:t>11/26/2015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D2A6F-231F-40D0-8DC0-5FF107145F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BF5F0-60E2-443F-8E57-7CC4D4804920}" type="datetimeFigureOut">
              <a:rPr lang="en-US" smtClean="0"/>
              <a:pPr/>
              <a:t>11/26/2015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D2A6F-231F-40D0-8DC0-5FF107145F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BF5F0-60E2-443F-8E57-7CC4D4804920}" type="datetimeFigureOut">
              <a:rPr lang="en-US" smtClean="0"/>
              <a:pPr/>
              <a:t>11/26/2015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D2A6F-231F-40D0-8DC0-5FF107145F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BF5F0-60E2-443F-8E57-7CC4D4804920}" type="datetimeFigureOut">
              <a:rPr lang="en-US" smtClean="0"/>
              <a:pPr/>
              <a:t>11/26/2015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D2A6F-231F-40D0-8DC0-5FF107145F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BF5F0-60E2-443F-8E57-7CC4D4804920}" type="datetimeFigureOut">
              <a:rPr lang="en-US" smtClean="0"/>
              <a:pPr/>
              <a:t>11/26/2015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D2A6F-231F-40D0-8DC0-5FF107145F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BF5F0-60E2-443F-8E57-7CC4D4804920}" type="datetimeFigureOut">
              <a:rPr lang="en-US" smtClean="0"/>
              <a:pPr/>
              <a:t>11/26/2015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D2A6F-231F-40D0-8DC0-5FF107145F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BF5F0-60E2-443F-8E57-7CC4D4804920}" type="datetimeFigureOut">
              <a:rPr lang="en-US" smtClean="0"/>
              <a:pPr/>
              <a:t>11/26/2015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D2A6F-231F-40D0-8DC0-5FF107145F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BF5F0-60E2-443F-8E57-7CC4D4804920}" type="datetimeFigureOut">
              <a:rPr lang="en-US" smtClean="0"/>
              <a:pPr/>
              <a:t>11/26/2015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D2A6F-231F-40D0-8DC0-5FF107145F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BF5F0-60E2-443F-8E57-7CC4D4804920}" type="datetimeFigureOut">
              <a:rPr lang="en-US" smtClean="0"/>
              <a:pPr/>
              <a:t>11/26/2015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D2A6F-231F-40D0-8DC0-5FF107145F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BF5F0-60E2-443F-8E57-7CC4D4804920}" type="datetimeFigureOut">
              <a:rPr lang="en-US" smtClean="0"/>
              <a:pPr/>
              <a:t>11/26/2015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D2A6F-231F-40D0-8DC0-5FF107145F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BF5F0-60E2-443F-8E57-7CC4D4804920}" type="datetimeFigureOut">
              <a:rPr lang="en-US" smtClean="0"/>
              <a:pPr/>
              <a:t>11/26/2015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D2A6F-231F-40D0-8DC0-5FF107145F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BF5F0-60E2-443F-8E57-7CC4D4804920}" type="datetimeFigureOut">
              <a:rPr lang="en-US" smtClean="0"/>
              <a:pPr/>
              <a:t>11/26/2015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D2A6F-231F-40D0-8DC0-5FF107145F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gif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I:\tranh%20dd\cho%20con.wmv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13.jpeg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3200400" y="844550"/>
            <a:ext cx="2971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8900" dirty="0">
                <a:solidFill>
                  <a:srgbClr val="FF3300"/>
                </a:solidFill>
                <a:sym typeface="Wingdings" pitchFamily="2" charset="2"/>
              </a:rPr>
              <a:t></a:t>
            </a:r>
          </a:p>
        </p:txBody>
      </p:sp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2705100" y="831850"/>
            <a:ext cx="4038600" cy="3429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9389404"/>
              </a:avLst>
            </a:prstTxWarp>
          </a:bodyPr>
          <a:lstStyle/>
          <a:p>
            <a:pPr algn="ctr"/>
            <a:r>
              <a:rPr lang="vi-VN" sz="40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latin typeface="Times New Roman"/>
                <a:cs typeface="Times New Roman"/>
              </a:rPr>
              <a:t>CHÀO MỪNG THẦY </a:t>
            </a:r>
            <a:r>
              <a:rPr lang="vi-VN" sz="4000" b="1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latin typeface="Times New Roman"/>
                <a:cs typeface="Times New Roman"/>
              </a:rPr>
              <a:t>CÔ VỀ DỰ CHUYÊN ĐỀ</a:t>
            </a:r>
            <a:endParaRPr lang="en-US" sz="40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868686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613150" y="1914525"/>
            <a:ext cx="23304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993300"/>
                </a:solidFill>
                <a:latin typeface="Times New Roman" pitchFamily="18" charset="0"/>
              </a:rPr>
              <a:t>  </a:t>
            </a:r>
            <a:r>
              <a:rPr lang="en-US" sz="1600" b="1" dirty="0" smtClean="0">
                <a:solidFill>
                  <a:srgbClr val="993300"/>
                </a:solidFill>
                <a:latin typeface="Times New Roman" pitchFamily="18" charset="0"/>
              </a:rPr>
              <a:t>ĐẠO ĐỨC  LỚP </a:t>
            </a:r>
            <a:r>
              <a:rPr lang="en-US" sz="1600" b="1" dirty="0">
                <a:solidFill>
                  <a:srgbClr val="993300"/>
                </a:solidFill>
                <a:latin typeface="Times New Roman" pitchFamily="18" charset="0"/>
              </a:rPr>
              <a:t>4A </a:t>
            </a:r>
          </a:p>
        </p:txBody>
      </p:sp>
      <p:pic>
        <p:nvPicPr>
          <p:cNvPr id="2053" name="Picture 6" descr="ABARBLY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11938"/>
            <a:ext cx="91440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7" descr="ABARBLY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3188"/>
            <a:ext cx="91440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8" descr="WhitecornerFlow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2400" y="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9" descr="WhitecornerFlow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256511">
            <a:off x="7710488" y="5486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0" descr="WhitecornerFlow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03188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1" descr="WhitecornerFlow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225" y="5486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2" descr="anim1690[1][1]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-2362200" y="3219450"/>
            <a:ext cx="510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3" descr="!PC8_C2A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0800000">
            <a:off x="1787525" y="5645150"/>
            <a:ext cx="5562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4" descr="anim1690[1][1]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5400000">
            <a:off x="6419850" y="3238500"/>
            <a:ext cx="510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20" descr="SONNE00003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15200" y="304800"/>
            <a:ext cx="16002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3" name="WordArt 59"/>
          <p:cNvSpPr>
            <a:spLocks noChangeArrowheads="1" noChangeShapeType="1" noTextEdit="1"/>
          </p:cNvSpPr>
          <p:nvPr/>
        </p:nvSpPr>
        <p:spPr bwMode="auto">
          <a:xfrm>
            <a:off x="2971800" y="4953000"/>
            <a:ext cx="3429000" cy="295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kern="10">
                <a:ln w="2095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Times New Roman"/>
                <a:cs typeface="Times New Roman"/>
              </a:rPr>
              <a:t>GIÁO VIÊN: NGÔ THÚY HẰNG</a:t>
            </a:r>
            <a:endParaRPr lang="en-US" kern="10">
              <a:ln w="20955">
                <a:solidFill>
                  <a:schemeClr val="tx1"/>
                </a:solidFill>
                <a:round/>
                <a:headEnd/>
                <a:tailEnd/>
              </a:ln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sp>
        <p:nvSpPr>
          <p:cNvPr id="2064" name="Rectangle 17"/>
          <p:cNvSpPr>
            <a:spLocks noChangeArrowheads="1"/>
          </p:cNvSpPr>
          <p:nvPr/>
        </p:nvSpPr>
        <p:spPr bwMode="auto">
          <a:xfrm>
            <a:off x="2209800" y="3581400"/>
            <a:ext cx="5181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FF0000"/>
              </a:solidFill>
              <a:latin typeface=".VnTimeH" pitchFamily="34" charset="0"/>
            </a:endParaRPr>
          </a:p>
        </p:txBody>
      </p:sp>
      <p:sp>
        <p:nvSpPr>
          <p:cNvPr id="2065" name="Rectangle 18"/>
          <p:cNvSpPr>
            <a:spLocks noChangeArrowheads="1"/>
          </p:cNvSpPr>
          <p:nvPr/>
        </p:nvSpPr>
        <p:spPr bwMode="auto">
          <a:xfrm>
            <a:off x="1600200" y="5245100"/>
            <a:ext cx="5791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>
                <a:latin typeface=".VnTimeH" pitchFamily="34" charset="0"/>
              </a:rPr>
              <a:t>TR­êng tiÓu häc ®øc giang – long biªn – hµ néi</a:t>
            </a:r>
          </a:p>
        </p:txBody>
      </p:sp>
      <p:sp>
        <p:nvSpPr>
          <p:cNvPr id="2066" name="Rectangle 19"/>
          <p:cNvSpPr>
            <a:spLocks noChangeArrowheads="1"/>
          </p:cNvSpPr>
          <p:nvPr/>
        </p:nvSpPr>
        <p:spPr bwMode="auto">
          <a:xfrm>
            <a:off x="2209800" y="3810000"/>
            <a:ext cx="5181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BÀI: 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HIẾU THẢO VỚI ÔNG BÀ, CHA MẸ</a:t>
            </a:r>
            <a:endParaRPr lang="en-US" sz="2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Rectangle 4"/>
          <p:cNvSpPr/>
          <p:nvPr/>
        </p:nvSpPr>
        <p:spPr>
          <a:xfrm>
            <a:off x="762000" y="1600200"/>
            <a:ext cx="7620000" cy="2576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4000" dirty="0" err="1" smtClean="0">
                <a:solidFill>
                  <a:srgbClr val="0000FF"/>
                </a:solidFill>
                <a:latin typeface=".VnArabia" pitchFamily="34" charset="0"/>
              </a:rPr>
              <a:t>C¶m</a:t>
            </a:r>
            <a:r>
              <a:rPr lang="en-US" sz="4000" dirty="0" smtClean="0">
                <a:solidFill>
                  <a:srgbClr val="0000FF"/>
                </a:solidFill>
                <a:latin typeface=".VnArabia" pitchFamily="34" charset="0"/>
              </a:rPr>
              <a:t> ¬n vµ </a:t>
            </a:r>
            <a:r>
              <a:rPr lang="en-US" sz="4000" dirty="0" err="1" smtClean="0">
                <a:solidFill>
                  <a:srgbClr val="0000FF"/>
                </a:solidFill>
                <a:latin typeface=".VnArabia" pitchFamily="34" charset="0"/>
              </a:rPr>
              <a:t>chóc</a:t>
            </a:r>
            <a:r>
              <a:rPr lang="en-US" sz="4000" dirty="0" smtClean="0">
                <a:solidFill>
                  <a:srgbClr val="0000FF"/>
                </a:solidFill>
                <a:latin typeface=".VnArabia" pitchFamily="34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.VnArabia" pitchFamily="34" charset="0"/>
              </a:rPr>
              <a:t>søc</a:t>
            </a:r>
            <a:r>
              <a:rPr lang="en-US" sz="4000" dirty="0" smtClean="0">
                <a:solidFill>
                  <a:srgbClr val="0000FF"/>
                </a:solidFill>
                <a:latin typeface=".VnArabia" pitchFamily="34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.VnArabia" pitchFamily="34" charset="0"/>
              </a:rPr>
              <a:t>kháe</a:t>
            </a:r>
            <a:endParaRPr lang="en-US" sz="4000" dirty="0" smtClean="0">
              <a:solidFill>
                <a:srgbClr val="0000FF"/>
              </a:solidFill>
              <a:latin typeface=".VnArabia" pitchFamily="34" charset="0"/>
            </a:endParaRPr>
          </a:p>
          <a:p>
            <a:pPr algn="ctr">
              <a:lnSpc>
                <a:spcPct val="140000"/>
              </a:lnSpc>
            </a:pPr>
            <a:r>
              <a:rPr lang="en-US" sz="4000" dirty="0" smtClean="0">
                <a:solidFill>
                  <a:srgbClr val="0000FF"/>
                </a:solidFill>
                <a:latin typeface=".VnArabia" pitchFamily="34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.VnArabia" pitchFamily="34" charset="0"/>
              </a:rPr>
              <a:t>c¸c</a:t>
            </a:r>
            <a:r>
              <a:rPr lang="en-US" sz="4000" dirty="0" smtClean="0">
                <a:solidFill>
                  <a:srgbClr val="0000FF"/>
                </a:solidFill>
                <a:latin typeface=".VnArabia" pitchFamily="34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.VnArabia" pitchFamily="34" charset="0"/>
              </a:rPr>
              <a:t>thÇy</a:t>
            </a:r>
            <a:r>
              <a:rPr lang="en-US" sz="4000" dirty="0" smtClean="0">
                <a:solidFill>
                  <a:srgbClr val="0000FF"/>
                </a:solidFill>
                <a:latin typeface=".VnArabia" pitchFamily="34" charset="0"/>
              </a:rPr>
              <a:t> c« </a:t>
            </a:r>
            <a:r>
              <a:rPr lang="en-US" sz="4000" dirty="0" err="1" smtClean="0">
                <a:solidFill>
                  <a:srgbClr val="0000FF"/>
                </a:solidFill>
                <a:latin typeface=".VnArabia" pitchFamily="34" charset="0"/>
              </a:rPr>
              <a:t>gi¸o</a:t>
            </a:r>
            <a:r>
              <a:rPr lang="en-US" sz="4000" dirty="0" smtClean="0">
                <a:solidFill>
                  <a:srgbClr val="0000FF"/>
                </a:solidFill>
                <a:latin typeface=".VnArabia" pitchFamily="34" charset="0"/>
              </a:rPr>
              <a:t> </a:t>
            </a:r>
          </a:p>
          <a:p>
            <a:pPr algn="ctr">
              <a:lnSpc>
                <a:spcPct val="140000"/>
              </a:lnSpc>
            </a:pPr>
            <a:r>
              <a:rPr lang="en-US" sz="4000" dirty="0" smtClean="0">
                <a:solidFill>
                  <a:srgbClr val="0000FF"/>
                </a:solidFill>
                <a:latin typeface=".VnArabia" pitchFamily="34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.VnArabia" pitchFamily="34" charset="0"/>
              </a:rPr>
              <a:t>c¸c</a:t>
            </a:r>
            <a:r>
              <a:rPr lang="en-US" sz="4000" dirty="0" smtClean="0">
                <a:solidFill>
                  <a:srgbClr val="0000FF"/>
                </a:solidFill>
                <a:latin typeface=".VnArabia" pitchFamily="34" charset="0"/>
              </a:rPr>
              <a:t> con </a:t>
            </a:r>
            <a:r>
              <a:rPr lang="en-US" sz="4000" dirty="0" err="1" smtClean="0">
                <a:solidFill>
                  <a:srgbClr val="0000FF"/>
                </a:solidFill>
                <a:latin typeface=".VnArabia" pitchFamily="34" charset="0"/>
              </a:rPr>
              <a:t>häc</a:t>
            </a:r>
            <a:r>
              <a:rPr lang="en-US" sz="4000" dirty="0" smtClean="0">
                <a:solidFill>
                  <a:srgbClr val="0000FF"/>
                </a:solidFill>
                <a:latin typeface=".VnArabia" pitchFamily="34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.VnArabia" pitchFamily="34" charset="0"/>
              </a:rPr>
              <a:t>sinh</a:t>
            </a:r>
            <a:r>
              <a:rPr lang="en-US" sz="4000" dirty="0" smtClean="0">
                <a:solidFill>
                  <a:srgbClr val="0000FF"/>
                </a:solidFill>
                <a:latin typeface=".VnArabia" pitchFamily="34" charset="0"/>
              </a:rPr>
              <a:t>!</a:t>
            </a:r>
            <a:endParaRPr lang="en-US" sz="4000" dirty="0">
              <a:solidFill>
                <a:srgbClr val="0000FF"/>
              </a:solidFill>
              <a:latin typeface=".VnArabia" pitchFamily="34" charset="0"/>
            </a:endParaRPr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42913"/>
            <a:ext cx="6477000" cy="222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685800"/>
            <a:ext cx="5562600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28600"/>
            <a:ext cx="9156700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ho con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8600" y="228600"/>
            <a:ext cx="8686800" cy="640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12038477_1213981901952052_1934851069308440386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4400" y="2819400"/>
            <a:ext cx="7239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Ghi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́: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Ông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ba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̀, cha mẹ là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những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người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đa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̃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sinh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thành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nuôi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dưỡng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chúng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ta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nên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người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Vì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vậy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chúng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ta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phải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hiếu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thảo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với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ông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ba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̀, cha mẹ. </a:t>
            </a:r>
          </a:p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             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Công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cha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như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núi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Thái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Sơn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</a:t>
            </a:r>
          </a:p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 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Nghĩa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mẹ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như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nước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nguồn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chảy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ra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</a:p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            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Một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lòng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thơ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̀ mẹ,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kính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cha</a:t>
            </a:r>
          </a:p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  Cho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tròn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chư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̃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hiếu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mới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là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đạo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con.</a:t>
            </a:r>
          </a:p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                                                            Ca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dao</a:t>
            </a:r>
            <a:endParaRPr lang="en-US" sz="28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 descr="POINSET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 flipH="1">
            <a:off x="404813" y="-404813"/>
            <a:ext cx="11049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7" descr="POINSET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7531894" y="-437356"/>
            <a:ext cx="1104900" cy="200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256300" y="397399"/>
            <a:ext cx="9144000" cy="145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70000"/>
              </a:lnSpc>
              <a:spcBef>
                <a:spcPct val="0"/>
              </a:spcBef>
            </a:pPr>
            <a:r>
              <a:rPr lang="en-US" sz="2600" i="1" dirty="0">
                <a:solidFill>
                  <a:srgbClr val="000000"/>
                </a:solidFill>
              </a:rPr>
              <a:t>  </a:t>
            </a:r>
            <a:r>
              <a:rPr lang="en-US" sz="26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6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6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Cách</a:t>
            </a:r>
            <a:r>
              <a:rPr lang="en-US" sz="2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ứng</a:t>
            </a:r>
            <a:r>
              <a:rPr lang="en-US" sz="2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xư</a:t>
            </a:r>
            <a:r>
              <a:rPr lang="en-US" sz="2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6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2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2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bạn</a:t>
            </a:r>
            <a:r>
              <a:rPr lang="en-US" sz="2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những</a:t>
            </a:r>
            <a:r>
              <a:rPr lang="en-US" sz="2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tình</a:t>
            </a:r>
            <a:r>
              <a:rPr lang="en-US" sz="2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huống</a:t>
            </a:r>
            <a:r>
              <a:rPr lang="en-US" sz="2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dưới</a:t>
            </a:r>
            <a:r>
              <a:rPr lang="en-US" sz="2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là </a:t>
            </a:r>
            <a:r>
              <a:rPr lang="en-US" sz="26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đúng</a:t>
            </a:r>
            <a:r>
              <a:rPr lang="en-US" sz="2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6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 Vì </a:t>
            </a:r>
            <a:r>
              <a:rPr lang="en-US" sz="26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6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POINSET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 flipH="1">
            <a:off x="152400" y="4943475"/>
            <a:ext cx="11049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POINSET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7800110" y="4797568"/>
            <a:ext cx="1104900" cy="200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inh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1981200"/>
            <a:ext cx="1745550" cy="2819400"/>
          </a:xfrm>
          <a:prstGeom prst="rect">
            <a:avLst/>
          </a:prstGeom>
          <a:noFill/>
        </p:spPr>
      </p:pic>
      <p:pic>
        <p:nvPicPr>
          <p:cNvPr id="8" name="Picture 3" descr="hinh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06785" y="1981200"/>
            <a:ext cx="1600200" cy="2819400"/>
          </a:xfrm>
          <a:prstGeom prst="rect">
            <a:avLst/>
          </a:prstGeom>
          <a:noFill/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362200" y="50292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ĐÚNG</a:t>
            </a:r>
            <a:endParaRPr lang="en-US" sz="2400" b="1" dirty="0">
              <a:solidFill>
                <a:srgbClr val="008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343400" y="5029200"/>
            <a:ext cx="2667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FF006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SAI</a:t>
            </a:r>
            <a:endParaRPr lang="en-US" sz="2400" b="1" dirty="0">
              <a:solidFill>
                <a:srgbClr val="FF0066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 descr="POINSET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 flipH="1">
            <a:off x="404813" y="-404813"/>
            <a:ext cx="11049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7" descr="POINSET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7531894" y="-437356"/>
            <a:ext cx="1104900" cy="200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POINSET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 flipH="1">
            <a:off x="152400" y="4943475"/>
            <a:ext cx="11049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POINSET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7800110" y="4797568"/>
            <a:ext cx="1104900" cy="200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304800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c)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Bô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́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Hoàng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vừa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đi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làm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vê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̀,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rất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mệt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Hoàng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chạy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ra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tận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cửa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đón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va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̀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hỏi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ngay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 “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Bô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́ có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mua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truyện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tranh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cho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con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không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?”</a:t>
            </a:r>
            <a:endParaRPr lang="en-US" sz="24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3050738"/>
            <a:ext cx="9144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d) </a:t>
            </a:r>
            <a:r>
              <a:rPr lang="en-US" sz="2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Ông</a:t>
            </a:r>
            <a:r>
              <a:rPr lang="en-US" sz="2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nội</a:t>
            </a:r>
            <a:r>
              <a:rPr lang="en-US" sz="2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của</a:t>
            </a:r>
            <a:r>
              <a:rPr lang="en-US" sz="2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Hoài</a:t>
            </a:r>
            <a:r>
              <a:rPr lang="en-US" sz="2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rất</a:t>
            </a:r>
            <a:r>
              <a:rPr lang="en-US" sz="2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thích</a:t>
            </a:r>
            <a:r>
              <a:rPr lang="en-US" sz="2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chơi</a:t>
            </a:r>
            <a:r>
              <a:rPr lang="en-US" sz="2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cây</a:t>
            </a:r>
            <a:r>
              <a:rPr lang="en-US" sz="2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cảnh</a:t>
            </a:r>
            <a:r>
              <a:rPr lang="en-US" sz="2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  <a:r>
              <a:rPr lang="en-US" sz="2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Hoài</a:t>
            </a:r>
            <a:r>
              <a:rPr lang="en-US" sz="2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đến</a:t>
            </a:r>
            <a:r>
              <a:rPr lang="en-US" sz="2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nha</a:t>
            </a:r>
            <a:r>
              <a:rPr lang="en-US" sz="2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̀ </a:t>
            </a:r>
            <a:r>
              <a:rPr lang="en-US" sz="2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bạn</a:t>
            </a:r>
            <a:r>
              <a:rPr lang="en-US" sz="2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mượn</a:t>
            </a:r>
            <a:r>
              <a:rPr lang="en-US" sz="2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sách</a:t>
            </a:r>
            <a:r>
              <a:rPr lang="en-US" sz="2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thấy</a:t>
            </a:r>
            <a:r>
              <a:rPr lang="en-US" sz="2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ngoài</a:t>
            </a:r>
            <a:r>
              <a:rPr lang="en-US" sz="2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vườn</a:t>
            </a:r>
            <a:r>
              <a:rPr lang="en-US" sz="2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nha</a:t>
            </a:r>
            <a:r>
              <a:rPr lang="en-US" sz="2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̀ </a:t>
            </a:r>
            <a:r>
              <a:rPr lang="en-US" sz="2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bạn</a:t>
            </a:r>
            <a:r>
              <a:rPr lang="en-US" sz="2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có </a:t>
            </a:r>
            <a:r>
              <a:rPr lang="en-US" sz="2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khóm</a:t>
            </a:r>
            <a:r>
              <a:rPr lang="en-US" sz="2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hoa</a:t>
            </a:r>
            <a:r>
              <a:rPr lang="en-US" sz="2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lạ, </a:t>
            </a:r>
            <a:r>
              <a:rPr lang="en-US" sz="2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liền</a:t>
            </a:r>
            <a:r>
              <a:rPr lang="en-US" sz="2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xin</a:t>
            </a:r>
            <a:r>
              <a:rPr lang="en-US" sz="2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bạn</a:t>
            </a:r>
            <a:r>
              <a:rPr lang="en-US" sz="2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một</a:t>
            </a:r>
            <a:r>
              <a:rPr lang="en-US" sz="2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nhánh</a:t>
            </a:r>
            <a:r>
              <a:rPr lang="en-US" sz="2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mang</a:t>
            </a:r>
            <a:r>
              <a:rPr lang="en-US" sz="2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vê</a:t>
            </a:r>
            <a:r>
              <a:rPr lang="en-US" sz="2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̀ </a:t>
            </a:r>
            <a:r>
              <a:rPr lang="en-US" sz="2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cho</a:t>
            </a:r>
            <a:r>
              <a:rPr lang="en-US" sz="2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ông</a:t>
            </a:r>
            <a:r>
              <a:rPr lang="en-US" sz="2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trồng</a:t>
            </a:r>
            <a:r>
              <a:rPr lang="en-US" sz="2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endParaRPr lang="en-US" sz="26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3048000"/>
            <a:ext cx="9144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đ) </a:t>
            </a:r>
            <a:r>
              <a:rPr lang="en-US" sz="2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Sau</a:t>
            </a:r>
            <a:r>
              <a:rPr lang="en-US" sz="2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giơ</a:t>
            </a:r>
            <a:r>
              <a:rPr lang="en-US" sz="2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̀ </a:t>
            </a:r>
            <a:r>
              <a:rPr lang="en-US" sz="2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học</a:t>
            </a:r>
            <a:r>
              <a:rPr lang="en-US" sz="2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nhóm</a:t>
            </a:r>
            <a:r>
              <a:rPr lang="en-US" sz="2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Nhâm</a:t>
            </a:r>
            <a:r>
              <a:rPr lang="en-US" sz="2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va</a:t>
            </a:r>
            <a:r>
              <a:rPr lang="en-US" sz="2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̀ </a:t>
            </a:r>
            <a:r>
              <a:rPr lang="en-US" sz="2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bạn</a:t>
            </a:r>
            <a:r>
              <a:rPr lang="en-US" sz="2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Minh </a:t>
            </a:r>
            <a:r>
              <a:rPr lang="en-US" sz="2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đang</a:t>
            </a:r>
            <a:r>
              <a:rPr lang="en-US" sz="2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đùa</a:t>
            </a:r>
            <a:r>
              <a:rPr lang="en-US" sz="2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với</a:t>
            </a:r>
            <a:r>
              <a:rPr lang="en-US" sz="2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nhau</a:t>
            </a:r>
            <a:r>
              <a:rPr lang="en-US" sz="2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  <a:r>
              <a:rPr lang="en-US" sz="2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Chợt</a:t>
            </a:r>
            <a:r>
              <a:rPr lang="en-US" sz="2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nghe</a:t>
            </a:r>
            <a:r>
              <a:rPr lang="en-US" sz="2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tiếng</a:t>
            </a:r>
            <a:r>
              <a:rPr lang="en-US" sz="2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ba</a:t>
            </a:r>
            <a:r>
              <a:rPr lang="en-US" sz="2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̀ </a:t>
            </a:r>
            <a:r>
              <a:rPr lang="en-US" sz="2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ngoại</a:t>
            </a:r>
            <a:r>
              <a:rPr lang="en-US" sz="2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ho ở </a:t>
            </a:r>
            <a:r>
              <a:rPr lang="en-US" sz="2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phòng</a:t>
            </a:r>
            <a:r>
              <a:rPr lang="en-US" sz="2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bên</a:t>
            </a:r>
            <a:r>
              <a:rPr lang="en-US" sz="2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Nhâm</a:t>
            </a:r>
            <a:r>
              <a:rPr lang="en-US" sz="2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vội</a:t>
            </a:r>
            <a:r>
              <a:rPr lang="en-US" sz="2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chạy</a:t>
            </a:r>
            <a:r>
              <a:rPr lang="en-US" sz="2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sang </a:t>
            </a:r>
            <a:r>
              <a:rPr lang="en-US" sz="2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vuốt</a:t>
            </a:r>
            <a:r>
              <a:rPr lang="en-US" sz="2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ngực</a:t>
            </a:r>
            <a:r>
              <a:rPr lang="en-US" sz="2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cho</a:t>
            </a:r>
            <a:r>
              <a:rPr lang="en-US" sz="2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ba</a:t>
            </a:r>
            <a:r>
              <a:rPr lang="en-US" sz="2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̀.</a:t>
            </a:r>
            <a:endParaRPr lang="en-US" sz="26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2974538"/>
            <a:ext cx="9144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b) </a:t>
            </a:r>
            <a:r>
              <a:rPr lang="en-US" sz="2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Hôm</a:t>
            </a:r>
            <a:r>
              <a:rPr lang="en-US" sz="2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nào</a:t>
            </a:r>
            <a:r>
              <a:rPr lang="en-US" sz="2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đi</a:t>
            </a:r>
            <a:r>
              <a:rPr lang="en-US" sz="2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làm</a:t>
            </a:r>
            <a:r>
              <a:rPr lang="en-US" sz="2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vê</a:t>
            </a:r>
            <a:r>
              <a:rPr lang="en-US" sz="2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̀, mẹ </a:t>
            </a:r>
            <a:r>
              <a:rPr lang="en-US" sz="2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cũng</a:t>
            </a:r>
            <a:r>
              <a:rPr lang="en-US" sz="2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thấy</a:t>
            </a:r>
            <a:r>
              <a:rPr lang="en-US" sz="2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Loan </a:t>
            </a:r>
            <a:r>
              <a:rPr lang="en-US" sz="2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chuẩn</a:t>
            </a:r>
            <a:r>
              <a:rPr lang="en-US" sz="2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bi </a:t>
            </a:r>
            <a:r>
              <a:rPr lang="en-US" sz="2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sẵn</a:t>
            </a:r>
            <a:r>
              <a:rPr lang="en-US" sz="2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chậu</a:t>
            </a:r>
            <a:r>
              <a:rPr lang="en-US" sz="2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nước</a:t>
            </a:r>
            <a:r>
              <a:rPr lang="en-US" sz="2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khăn</a:t>
            </a:r>
            <a:r>
              <a:rPr lang="en-US" sz="2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mặt</a:t>
            </a:r>
            <a:r>
              <a:rPr lang="en-US" sz="2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đê</a:t>
            </a:r>
            <a:r>
              <a:rPr lang="en-US" sz="2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̉ mẹ </a:t>
            </a:r>
            <a:r>
              <a:rPr lang="en-US" sz="2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rửa</a:t>
            </a:r>
            <a:r>
              <a:rPr lang="en-US" sz="2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mặt</a:t>
            </a:r>
            <a:r>
              <a:rPr lang="en-US" sz="2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cho</a:t>
            </a:r>
            <a:r>
              <a:rPr lang="en-US" sz="2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mát</a:t>
            </a:r>
            <a:r>
              <a:rPr lang="en-US" sz="2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Loan </a:t>
            </a:r>
            <a:r>
              <a:rPr lang="en-US" sz="2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còn</a:t>
            </a:r>
            <a:r>
              <a:rPr lang="en-US" sz="2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nhanh</a:t>
            </a:r>
            <a:r>
              <a:rPr lang="en-US" sz="2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nhảu</a:t>
            </a:r>
            <a:r>
              <a:rPr lang="en-US" sz="2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giúp</a:t>
            </a:r>
            <a:r>
              <a:rPr lang="en-US" sz="2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mẹ </a:t>
            </a:r>
            <a:r>
              <a:rPr lang="en-US" sz="2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mang</a:t>
            </a:r>
            <a:r>
              <a:rPr lang="en-US" sz="2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túi</a:t>
            </a:r>
            <a:r>
              <a:rPr lang="en-US" sz="2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vào</a:t>
            </a:r>
            <a:r>
              <a:rPr lang="en-US" sz="2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nha</a:t>
            </a:r>
            <a:r>
              <a:rPr lang="en-US" sz="2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̀.</a:t>
            </a:r>
            <a:endParaRPr lang="en-US" sz="26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2993648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a) Mẹ </a:t>
            </a:r>
            <a:r>
              <a:rPr lang="en-US" sz="26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mệt</a:t>
            </a:r>
            <a:r>
              <a:rPr lang="en-US" sz="2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bô</a:t>
            </a:r>
            <a:r>
              <a:rPr lang="en-US" sz="2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6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làm</a:t>
            </a:r>
            <a:r>
              <a:rPr lang="en-US" sz="2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mãi</a:t>
            </a:r>
            <a:r>
              <a:rPr lang="en-US" sz="2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sz="2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̀. </a:t>
            </a:r>
            <a:r>
              <a:rPr lang="en-US" sz="26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vùng</a:t>
            </a:r>
            <a:r>
              <a:rPr lang="en-US" sz="2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vằng</a:t>
            </a:r>
            <a:r>
              <a:rPr lang="en-US" sz="2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bực</a:t>
            </a:r>
            <a:r>
              <a:rPr lang="en-US" sz="2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bội</a:t>
            </a:r>
            <a:r>
              <a:rPr lang="en-US" sz="2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vì </a:t>
            </a:r>
            <a:r>
              <a:rPr lang="en-US" sz="26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chẳng</a:t>
            </a:r>
            <a:r>
              <a:rPr lang="en-US" sz="2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có </a:t>
            </a:r>
            <a:r>
              <a:rPr lang="en-US" sz="26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đến</a:t>
            </a:r>
            <a:r>
              <a:rPr lang="en-US" sz="2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en-US" sz="2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6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bạn</a:t>
            </a:r>
            <a:r>
              <a:rPr lang="en-US" sz="2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2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26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nhật</a:t>
            </a:r>
            <a:r>
              <a:rPr lang="en-US" sz="2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2" grpId="0"/>
      <p:bldP spid="12" grpId="1"/>
      <p:bldP spid="13" grpId="0"/>
      <p:bldP spid="14" grpId="0"/>
      <p:bldP spid="14" grpId="1"/>
      <p:bldP spid="16" grpId="0"/>
      <p:bldP spid="1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 descr="POINSET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 flipH="1">
            <a:off x="404813" y="-404813"/>
            <a:ext cx="11049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7" descr="POINSET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7531894" y="-437356"/>
            <a:ext cx="1104900" cy="200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POINSET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 flipH="1">
            <a:off x="152400" y="4943475"/>
            <a:ext cx="11049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POINSET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7800110" y="4797568"/>
            <a:ext cx="1104900" cy="200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289560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c)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Bô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́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Hoàng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vừa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đi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làm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vê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̀,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rất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mệt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Hoàng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chạy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ra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tận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cửa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đón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va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̀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hỏi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ngay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 “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Bô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́ có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mua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truyện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tranh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cho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con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không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?”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3648670"/>
            <a:ext cx="9144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b="1" i="1" dirty="0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d) </a:t>
            </a:r>
            <a:r>
              <a:rPr lang="en-US" sz="2600" b="1" i="1" dirty="0" err="1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Ông</a:t>
            </a:r>
            <a:r>
              <a:rPr lang="en-US" sz="2600" b="1" i="1" dirty="0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nội</a:t>
            </a:r>
            <a:r>
              <a:rPr lang="en-US" sz="2600" b="1" i="1" dirty="0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của</a:t>
            </a:r>
            <a:r>
              <a:rPr lang="en-US" sz="2600" b="1" i="1" dirty="0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Hoài</a:t>
            </a:r>
            <a:r>
              <a:rPr lang="en-US" sz="2600" b="1" i="1" dirty="0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rất</a:t>
            </a:r>
            <a:r>
              <a:rPr lang="en-US" sz="2600" b="1" i="1" dirty="0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thích</a:t>
            </a:r>
            <a:r>
              <a:rPr lang="en-US" sz="2600" b="1" i="1" dirty="0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chơi</a:t>
            </a:r>
            <a:r>
              <a:rPr lang="en-US" sz="2600" b="1" i="1" dirty="0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cây</a:t>
            </a:r>
            <a:r>
              <a:rPr lang="en-US" sz="2600" b="1" i="1" dirty="0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cảnh</a:t>
            </a:r>
            <a:r>
              <a:rPr lang="en-US" sz="2600" b="1" i="1" dirty="0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  <a:r>
              <a:rPr lang="en-US" sz="2600" b="1" i="1" dirty="0" err="1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Hoài</a:t>
            </a:r>
            <a:r>
              <a:rPr lang="en-US" sz="2600" b="1" i="1" dirty="0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đến</a:t>
            </a:r>
            <a:r>
              <a:rPr lang="en-US" sz="2600" b="1" i="1" dirty="0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nha</a:t>
            </a:r>
            <a:r>
              <a:rPr lang="en-US" sz="2600" b="1" i="1" dirty="0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̀ </a:t>
            </a:r>
            <a:r>
              <a:rPr lang="en-US" sz="2600" b="1" i="1" dirty="0" err="1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bạn</a:t>
            </a:r>
            <a:r>
              <a:rPr lang="en-US" sz="2600" b="1" i="1" dirty="0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mượn</a:t>
            </a:r>
            <a:r>
              <a:rPr lang="en-US" sz="2600" b="1" i="1" dirty="0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sách</a:t>
            </a:r>
            <a:r>
              <a:rPr lang="en-US" sz="2600" b="1" i="1" dirty="0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600" b="1" i="1" dirty="0" err="1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thấy</a:t>
            </a:r>
            <a:r>
              <a:rPr lang="en-US" sz="2600" b="1" i="1" dirty="0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ngoài</a:t>
            </a:r>
            <a:r>
              <a:rPr lang="en-US" sz="2600" b="1" i="1" dirty="0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vườn</a:t>
            </a:r>
            <a:r>
              <a:rPr lang="en-US" sz="2600" b="1" i="1" dirty="0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nha</a:t>
            </a:r>
            <a:r>
              <a:rPr lang="en-US" sz="2600" b="1" i="1" dirty="0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̀ </a:t>
            </a:r>
            <a:r>
              <a:rPr lang="en-US" sz="2600" b="1" i="1" dirty="0" err="1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bạn</a:t>
            </a:r>
            <a:r>
              <a:rPr lang="en-US" sz="2600" b="1" i="1" dirty="0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có </a:t>
            </a:r>
            <a:r>
              <a:rPr lang="en-US" sz="2600" b="1" i="1" dirty="0" err="1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khóm</a:t>
            </a:r>
            <a:r>
              <a:rPr lang="en-US" sz="2600" b="1" i="1" dirty="0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hoa</a:t>
            </a:r>
            <a:r>
              <a:rPr lang="en-US" sz="2600" b="1" i="1" dirty="0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lạ, </a:t>
            </a:r>
            <a:r>
              <a:rPr lang="en-US" sz="2600" b="1" i="1" dirty="0" err="1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liền</a:t>
            </a:r>
            <a:r>
              <a:rPr lang="en-US" sz="2600" b="1" i="1" dirty="0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xin</a:t>
            </a:r>
            <a:r>
              <a:rPr lang="en-US" sz="2600" b="1" i="1" dirty="0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bạn</a:t>
            </a:r>
            <a:r>
              <a:rPr lang="en-US" sz="2600" b="1" i="1" dirty="0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một</a:t>
            </a:r>
            <a:r>
              <a:rPr lang="en-US" sz="2600" b="1" i="1" dirty="0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nhánh</a:t>
            </a:r>
            <a:r>
              <a:rPr lang="en-US" sz="2600" b="1" i="1" dirty="0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mang</a:t>
            </a:r>
            <a:r>
              <a:rPr lang="en-US" sz="2600" b="1" i="1" dirty="0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vê</a:t>
            </a:r>
            <a:r>
              <a:rPr lang="en-US" sz="2600" b="1" i="1" dirty="0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̀ </a:t>
            </a:r>
            <a:r>
              <a:rPr lang="en-US" sz="2600" b="1" i="1" dirty="0" err="1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cho</a:t>
            </a:r>
            <a:r>
              <a:rPr lang="en-US" sz="2600" b="1" i="1" dirty="0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ông</a:t>
            </a:r>
            <a:r>
              <a:rPr lang="en-US" sz="2600" b="1" i="1" dirty="0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trồng</a:t>
            </a:r>
            <a:r>
              <a:rPr lang="en-US" sz="2600" b="1" i="1" dirty="0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endParaRPr lang="en-US" sz="2600" b="1" i="1" dirty="0">
              <a:solidFill>
                <a:srgbClr val="00B05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4876800"/>
            <a:ext cx="9144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b="1" i="1" dirty="0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đ) </a:t>
            </a:r>
            <a:r>
              <a:rPr lang="en-US" sz="2600" b="1" i="1" dirty="0" err="1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Sau</a:t>
            </a:r>
            <a:r>
              <a:rPr lang="en-US" sz="2600" b="1" i="1" dirty="0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giơ</a:t>
            </a:r>
            <a:r>
              <a:rPr lang="en-US" sz="2600" b="1" i="1" dirty="0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̀ </a:t>
            </a:r>
            <a:r>
              <a:rPr lang="en-US" sz="2600" b="1" i="1" dirty="0" err="1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học</a:t>
            </a:r>
            <a:r>
              <a:rPr lang="en-US" sz="2600" b="1" i="1" dirty="0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nhóm</a:t>
            </a:r>
            <a:r>
              <a:rPr lang="en-US" sz="2600" b="1" i="1" dirty="0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600" b="1" i="1" dirty="0" err="1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Nhâm</a:t>
            </a:r>
            <a:r>
              <a:rPr lang="en-US" sz="2600" b="1" i="1" dirty="0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va</a:t>
            </a:r>
            <a:r>
              <a:rPr lang="en-US" sz="2600" b="1" i="1" dirty="0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̀ </a:t>
            </a:r>
            <a:r>
              <a:rPr lang="en-US" sz="2600" b="1" i="1" dirty="0" err="1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bạn</a:t>
            </a:r>
            <a:r>
              <a:rPr lang="en-US" sz="2600" b="1" i="1" dirty="0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Minh </a:t>
            </a:r>
            <a:r>
              <a:rPr lang="en-US" sz="2600" b="1" i="1" dirty="0" err="1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đang</a:t>
            </a:r>
            <a:r>
              <a:rPr lang="en-US" sz="2600" b="1" i="1" dirty="0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đùa</a:t>
            </a:r>
            <a:r>
              <a:rPr lang="en-US" sz="2600" b="1" i="1" dirty="0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với</a:t>
            </a:r>
            <a:r>
              <a:rPr lang="en-US" sz="2600" b="1" i="1" dirty="0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nhau</a:t>
            </a:r>
            <a:r>
              <a:rPr lang="en-US" sz="2600" b="1" i="1" dirty="0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  <a:r>
              <a:rPr lang="en-US" sz="2600" b="1" i="1" dirty="0" err="1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Chợt</a:t>
            </a:r>
            <a:r>
              <a:rPr lang="en-US" sz="2600" b="1" i="1" dirty="0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nghe</a:t>
            </a:r>
            <a:r>
              <a:rPr lang="en-US" sz="2600" b="1" i="1" dirty="0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tiếng</a:t>
            </a:r>
            <a:r>
              <a:rPr lang="en-US" sz="2600" b="1" i="1" dirty="0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ba</a:t>
            </a:r>
            <a:r>
              <a:rPr lang="en-US" sz="2600" b="1" i="1" dirty="0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̀ </a:t>
            </a:r>
            <a:r>
              <a:rPr lang="en-US" sz="2600" b="1" i="1" dirty="0" err="1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ngoại</a:t>
            </a:r>
            <a:r>
              <a:rPr lang="en-US" sz="2600" b="1" i="1" dirty="0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ho ở </a:t>
            </a:r>
            <a:r>
              <a:rPr lang="en-US" sz="2600" b="1" i="1" dirty="0" err="1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phòng</a:t>
            </a:r>
            <a:r>
              <a:rPr lang="en-US" sz="2600" b="1" i="1" dirty="0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bên</a:t>
            </a:r>
            <a:r>
              <a:rPr lang="en-US" sz="2600" b="1" i="1" dirty="0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600" b="1" i="1" dirty="0" err="1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Nhâm</a:t>
            </a:r>
            <a:r>
              <a:rPr lang="en-US" sz="2600" b="1" i="1" dirty="0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vội</a:t>
            </a:r>
            <a:r>
              <a:rPr lang="en-US" sz="2600" b="1" i="1" dirty="0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chạy</a:t>
            </a:r>
            <a:r>
              <a:rPr lang="en-US" sz="2600" b="1" i="1" dirty="0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sang </a:t>
            </a:r>
            <a:r>
              <a:rPr lang="en-US" sz="2600" b="1" i="1" dirty="0" err="1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vuốt</a:t>
            </a:r>
            <a:r>
              <a:rPr lang="en-US" sz="2600" b="1" i="1" dirty="0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ngực</a:t>
            </a:r>
            <a:r>
              <a:rPr lang="en-US" sz="2600" b="1" i="1" dirty="0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cho</a:t>
            </a:r>
            <a:r>
              <a:rPr lang="en-US" sz="2600" b="1" i="1" dirty="0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ba</a:t>
            </a:r>
            <a:r>
              <a:rPr lang="en-US" sz="2600" b="1" i="1" dirty="0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̀.</a:t>
            </a:r>
            <a:endParaRPr lang="en-US" sz="2600" b="1" i="1" dirty="0">
              <a:solidFill>
                <a:srgbClr val="00B05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676400"/>
            <a:ext cx="9144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b="1" i="1" dirty="0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b) </a:t>
            </a:r>
            <a:r>
              <a:rPr lang="en-US" sz="2600" b="1" i="1" dirty="0" err="1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Hôm</a:t>
            </a:r>
            <a:r>
              <a:rPr lang="en-US" sz="2600" b="1" i="1" dirty="0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nào</a:t>
            </a:r>
            <a:r>
              <a:rPr lang="en-US" sz="2600" b="1" i="1" dirty="0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đi</a:t>
            </a:r>
            <a:r>
              <a:rPr lang="en-US" sz="2600" b="1" i="1" dirty="0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làm</a:t>
            </a:r>
            <a:r>
              <a:rPr lang="en-US" sz="2600" b="1" i="1" dirty="0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vê</a:t>
            </a:r>
            <a:r>
              <a:rPr lang="en-US" sz="2600" b="1" i="1" dirty="0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̀, mẹ </a:t>
            </a:r>
            <a:r>
              <a:rPr lang="en-US" sz="2600" b="1" i="1" dirty="0" err="1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cũng</a:t>
            </a:r>
            <a:r>
              <a:rPr lang="en-US" sz="2600" b="1" i="1" dirty="0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thấy</a:t>
            </a:r>
            <a:r>
              <a:rPr lang="en-US" sz="2600" b="1" i="1" dirty="0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Loan </a:t>
            </a:r>
            <a:r>
              <a:rPr lang="en-US" sz="2600" b="1" i="1" dirty="0" err="1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chuẩn</a:t>
            </a:r>
            <a:r>
              <a:rPr lang="en-US" sz="2600" b="1" i="1" dirty="0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bi </a:t>
            </a:r>
            <a:r>
              <a:rPr lang="en-US" sz="2600" b="1" i="1" dirty="0" err="1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sẵn</a:t>
            </a:r>
            <a:r>
              <a:rPr lang="en-US" sz="2600" b="1" i="1" dirty="0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chậu</a:t>
            </a:r>
            <a:r>
              <a:rPr lang="en-US" sz="2600" b="1" i="1" dirty="0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nước</a:t>
            </a:r>
            <a:r>
              <a:rPr lang="en-US" sz="2600" b="1" i="1" dirty="0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600" b="1" i="1" dirty="0" err="1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khăn</a:t>
            </a:r>
            <a:r>
              <a:rPr lang="en-US" sz="2600" b="1" i="1" dirty="0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mặt</a:t>
            </a:r>
            <a:r>
              <a:rPr lang="en-US" sz="2600" b="1" i="1" dirty="0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đê</a:t>
            </a:r>
            <a:r>
              <a:rPr lang="en-US" sz="2600" b="1" i="1" dirty="0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̉ mẹ </a:t>
            </a:r>
            <a:r>
              <a:rPr lang="en-US" sz="2600" b="1" i="1" dirty="0" err="1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rửa</a:t>
            </a:r>
            <a:r>
              <a:rPr lang="en-US" sz="2600" b="1" i="1" dirty="0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mặt</a:t>
            </a:r>
            <a:r>
              <a:rPr lang="en-US" sz="2600" b="1" i="1" dirty="0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cho</a:t>
            </a:r>
            <a:r>
              <a:rPr lang="en-US" sz="2600" b="1" i="1" dirty="0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mát</a:t>
            </a:r>
            <a:r>
              <a:rPr lang="en-US" sz="2600" b="1" i="1" dirty="0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Loan </a:t>
            </a:r>
            <a:r>
              <a:rPr lang="en-US" sz="2600" b="1" i="1" dirty="0" err="1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còn</a:t>
            </a:r>
            <a:r>
              <a:rPr lang="en-US" sz="2600" b="1" i="1" dirty="0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nhanh</a:t>
            </a:r>
            <a:r>
              <a:rPr lang="en-US" sz="2600" b="1" i="1" dirty="0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nhảu</a:t>
            </a:r>
            <a:r>
              <a:rPr lang="en-US" sz="2600" b="1" i="1" dirty="0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giúp</a:t>
            </a:r>
            <a:r>
              <a:rPr lang="en-US" sz="2600" b="1" i="1" dirty="0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mẹ </a:t>
            </a:r>
            <a:r>
              <a:rPr lang="en-US" sz="2600" b="1" i="1" dirty="0" err="1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mang</a:t>
            </a:r>
            <a:r>
              <a:rPr lang="en-US" sz="2600" b="1" i="1" dirty="0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túi</a:t>
            </a:r>
            <a:r>
              <a:rPr lang="en-US" sz="2600" b="1" i="1" dirty="0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vào</a:t>
            </a:r>
            <a:r>
              <a:rPr lang="en-US" sz="2600" b="1" i="1" dirty="0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nha</a:t>
            </a:r>
            <a:r>
              <a:rPr lang="en-US" sz="2600" b="1" i="1" dirty="0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̀.</a:t>
            </a:r>
            <a:endParaRPr lang="en-US" sz="2600" b="1" i="1" dirty="0">
              <a:solidFill>
                <a:srgbClr val="00B05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722293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Mẹ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mệt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bô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làm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mãi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̀.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vùng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vằng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bực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bội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vì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chẳng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có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đến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bạn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nhật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600" b="1" i="1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 descr="POINSET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 flipH="1">
            <a:off x="404813" y="-404813"/>
            <a:ext cx="11049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7" descr="POINSET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7531894" y="-437356"/>
            <a:ext cx="1104900" cy="200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-76200" y="762000"/>
            <a:ext cx="9448800" cy="145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170000"/>
              </a:lnSpc>
              <a:spcBef>
                <a:spcPct val="0"/>
              </a:spcBef>
            </a:pPr>
            <a:r>
              <a:rPr lang="en-US" sz="2600" i="1" dirty="0">
                <a:solidFill>
                  <a:srgbClr val="000000"/>
                </a:solidFill>
              </a:rPr>
              <a:t>  </a:t>
            </a:r>
            <a:r>
              <a:rPr lang="en-US" sz="26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6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4: </a:t>
            </a:r>
            <a:r>
              <a:rPr lang="en-US" sz="26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Hãy</a:t>
            </a:r>
            <a:r>
              <a:rPr lang="en-US" sz="2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đổi</a:t>
            </a:r>
            <a:r>
              <a:rPr lang="en-US" sz="2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với</a:t>
            </a:r>
            <a:r>
              <a:rPr lang="en-US" sz="2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2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bạn</a:t>
            </a:r>
            <a:r>
              <a:rPr lang="en-US" sz="2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nhóm</a:t>
            </a:r>
            <a:r>
              <a:rPr lang="en-US" sz="2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sz="2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6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những</a:t>
            </a:r>
            <a:r>
              <a:rPr lang="en-US" sz="2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việc</a:t>
            </a:r>
            <a:r>
              <a:rPr lang="en-US" sz="2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26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làm</a:t>
            </a:r>
            <a:r>
              <a:rPr lang="en-US" sz="2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̀ sẽ </a:t>
            </a:r>
            <a:r>
              <a:rPr lang="en-US" sz="26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làm</a:t>
            </a:r>
            <a:r>
              <a:rPr lang="en-US" sz="2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6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2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6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hiện</a:t>
            </a:r>
            <a:r>
              <a:rPr lang="en-US" sz="2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lòng</a:t>
            </a:r>
            <a:r>
              <a:rPr lang="en-US" sz="2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hiếu</a:t>
            </a:r>
            <a:r>
              <a:rPr lang="en-US" sz="2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thảo</a:t>
            </a:r>
            <a:r>
              <a:rPr lang="en-US" sz="2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với</a:t>
            </a:r>
            <a:r>
              <a:rPr lang="en-US" sz="2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̀, cha mẹ.</a:t>
            </a:r>
            <a:endParaRPr lang="en-US" sz="26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POINSET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 flipH="1">
            <a:off x="152400" y="4943475"/>
            <a:ext cx="11049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POINSET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7800110" y="4797568"/>
            <a:ext cx="1104900" cy="200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Free-shipping-beautiful-font-b-reporter-b-font-Anime-Cartoon-TMNT-Teenage-Mutant-Ninja-Turtles-Movi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9000" y="3048000"/>
            <a:ext cx="2057400" cy="2667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4800" y="3200400"/>
            <a:ext cx="3200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Phóng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5 -0.11355 L 0.475 0.35268 L 0.075 0.35268 L 0.275 -0.11355 Z " pathEditMode="relative" rAng="0" ptsTypes="FFFF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1"/>
      <p:bldP spid="13" grpId="2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2&quot;/&gt;&lt;property id=&quot;20307&quot; value=&quot;261&quot;/&gt;&lt;/object&gt;&lt;object type=&quot;3&quot; unique_id=&quot;10006&quot;&gt;&lt;property id=&quot;20148&quot; value=&quot;5&quot;/&gt;&lt;property id=&quot;20300&quot; value=&quot;Slide 3&quot;/&gt;&lt;property id=&quot;20307&quot; value=&quot;26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0&quot;/&gt;&lt;/object&gt;&lt;object type=&quot;3&quot; unique_id=&quot;10009&quot;&gt;&lt;property id=&quot;20148&quot; value=&quot;5&quot;/&gt;&lt;property id=&quot;20300&quot; value=&quot;Slide 6&quot;/&gt;&lt;property id=&quot;20307&quot; value=&quot;264&quot;/&gt;&lt;/object&gt;&lt;object type=&quot;3&quot; unique_id=&quot;10010&quot;&gt;&lt;property id=&quot;20148&quot; value=&quot;5&quot;/&gt;&lt;property id=&quot;20300&quot; value=&quot;Slide 7&quot;/&gt;&lt;property id=&quot;20307&quot; value=&quot;266&quot;/&gt;&lt;/object&gt;&lt;object type=&quot;3&quot; unique_id=&quot;10011&quot;&gt;&lt;property id=&quot;20148&quot; value=&quot;5&quot;/&gt;&lt;property id=&quot;20300&quot; value=&quot;Slide 8&quot;/&gt;&lt;property id=&quot;20307&quot; value=&quot;258&quot;/&gt;&lt;/object&gt;&lt;object type=&quot;3&quot; unique_id=&quot;10012&quot;&gt;&lt;property id=&quot;20148&quot; value=&quot;5&quot;/&gt;&lt;property id=&quot;20300&quot; value=&quot;Slide 9&quot;/&gt;&lt;property id=&quot;20307&quot; value=&quot;262&quot;/&gt;&lt;/object&gt;&lt;object type=&quot;3&quot; unique_id=&quot;10013&quot;&gt;&lt;property id=&quot;20148&quot; value=&quot;5&quot;/&gt;&lt;property id=&quot;20300&quot; value=&quot;Slide 10&quot;/&gt;&lt;property id=&quot;20307&quot; value=&quot;267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561</Words>
  <Application>Microsoft Office PowerPoint</Application>
  <PresentationFormat>On-screen Show (4:3)</PresentationFormat>
  <Paragraphs>35</Paragraphs>
  <Slides>10</Slides>
  <Notes>5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Sony Vaio</dc:creator>
  <cp:lastModifiedBy>A</cp:lastModifiedBy>
  <cp:revision>22</cp:revision>
  <dcterms:created xsi:type="dcterms:W3CDTF">2015-11-07T12:21:34Z</dcterms:created>
  <dcterms:modified xsi:type="dcterms:W3CDTF">2015-11-26T05:14:22Z</dcterms:modified>
</cp:coreProperties>
</file>